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2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D47E3-9B7A-4EBB-B5C7-B3F6396D9D3F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3C445-32DC-45D9-B5B5-8D3B130F38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052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8AC2A-52E5-D487-832C-8E63963DE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C40C8-AD6A-F591-E6B1-8A9999FB17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19D39-755B-19EE-D7EA-915163BAF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281C-B670-497B-A77C-9B61B1806022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9F943-7715-D18C-727B-C913185C2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26B4A-6402-0CD8-82A9-96F0B106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4CC-DA3A-401F-A381-7797D7C78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530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F27BA-E0FB-4A7B-7F54-E496A7F5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4C6AC6-A1C8-86C2-E66D-A30BF4FCB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1A50B-48BD-5A4E-7D37-4DD2F201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281C-B670-497B-A77C-9B61B1806022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A6864-08EB-0ABF-B7EF-52514C242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91AD-8F88-8FC3-A307-3C33E212A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4CC-DA3A-401F-A381-7797D7C78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409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DE90BB-18D1-43F6-95DC-354C3466C2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AD5CB2-7C5D-4B38-7A80-B07CC3AA6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C7990-9E13-B944-51CA-885479B6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281C-B670-497B-A77C-9B61B1806022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1D9B1-2417-4EB2-E250-CA82B8FAA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B824F-3147-25AD-B1BB-FF2F107ED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4CC-DA3A-401F-A381-7797D7C78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537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8A2B3-E367-53A1-A1AA-F508DAC52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FFA89-0AEB-3521-F032-85A4974C9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BCA52-CCF7-86C7-5A69-45A93A2A4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281C-B670-497B-A77C-9B61B1806022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901B0-BAE0-BDA8-E77E-3E8E94F50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757FE-B715-CCA0-C573-6952B6E3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4CC-DA3A-401F-A381-7797D7C78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4434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14AD3-7BF5-7492-233D-AE2EB09B6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55EC9-76EB-320D-2D1C-B038531DB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1FAE4-6C0D-9C3C-CEDE-54F7FCE35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281C-B670-497B-A77C-9B61B1806022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DA7D0-A7AA-5788-20E3-949F949F1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2E415-A7AB-C89A-362F-568D0EF1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4CC-DA3A-401F-A381-7797D7C78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011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3B814-282D-2B0C-0F87-7D5F8D7DD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B5388-5576-6E45-C854-58519181DB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03472C-A498-D53F-807E-9F2C23C53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DD1591-5CEA-26C1-D297-DDB10626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281C-B670-497B-A77C-9B61B1806022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789A3-162E-EF7D-01B5-DC11474DB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969EA-89C4-D260-54E9-1E8219DA4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4CC-DA3A-401F-A381-7797D7C78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785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C7DC1-A6E0-1930-DBF4-5D39B0017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A8C5B-2618-2A48-3C91-8192C84E4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2EE555-0EBC-78EC-F669-0324DB182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FFD23-545E-215A-2A16-5106A9A6A2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D34522-2A44-1E4A-A581-E4FE656950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F379D3-4416-9DFC-F7E0-8535247AF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281C-B670-497B-A77C-9B61B1806022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D5C755-8D11-9691-09F2-64F71F55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273988-C3DE-7314-3D41-16B6DE16E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4CC-DA3A-401F-A381-7797D7C78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5057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D0911-28CF-F967-F2DB-8C4A2EE0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ECE3B-A5FB-13C0-EEB1-B4FF394E6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281C-B670-497B-A77C-9B61B1806022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1B2483-4AEB-21E8-ADFA-FC77E520C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FA84B5-2E56-F121-BBDF-34F2BF008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4CC-DA3A-401F-A381-7797D7C78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5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16D26B-1C53-0A93-3C05-7AA7DC36B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281C-B670-497B-A77C-9B61B1806022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B7124A-48FE-F82F-841B-6295A345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65BDB-5B4F-6D4F-3CC9-E616D6366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4CC-DA3A-401F-A381-7797D7C78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45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377EA-BC35-ECC0-A46E-3A1CB86F5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3368F-B951-95EA-50E6-8F0638369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46926-A08D-49C8-31FB-535B4069E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6563A-2B7D-10F5-B8DA-A073B4EB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281C-B670-497B-A77C-9B61B1806022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6DCF5-6BC7-4302-B84D-C360F14EE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3B3CB0-DE05-9C5D-B65E-194B79211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4CC-DA3A-401F-A381-7797D7C78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867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C3E53-C931-DBB7-8918-474C2E9A3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FE4039-2D1B-D33C-E800-9399969A37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49AE6-4444-DEE6-1503-18D5721AD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5869B-2D43-B767-B5A9-1B7DD44C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281C-B670-497B-A77C-9B61B1806022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058CA-7E1D-D8B1-164D-5C7F28CDA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997AD-9D26-72E7-9013-36341611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4CC-DA3A-401F-A381-7797D7C78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903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590AD5-F4ED-35D3-7765-F4E4AC32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09DC5-1F14-F962-4D95-EBFEE992C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F8259-5500-BEE1-FEB3-C1524905E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D281C-B670-497B-A77C-9B61B1806022}" type="datetimeFigureOut">
              <a:rPr lang="en-IN" smtClean="0"/>
              <a:t>13-07-2022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59D4D-46BD-DBBF-6CCB-89816CBB8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FFBC2-CD9B-AB02-3222-47CAA6751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6C4CC-DA3A-401F-A381-7797D7C78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690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9984102" y="6333134"/>
            <a:ext cx="548700" cy="525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rmAutofit/>
          </a:bodyPr>
          <a:lstStyle/>
          <a:p>
            <a:fld id="{00000000-1234-1234-1234-123412341234}" type="slidenum">
              <a:rPr lang="en"/>
              <a:pPr/>
              <a:t>1</a:t>
            </a:fld>
            <a:endParaRPr/>
          </a:p>
        </p:txBody>
      </p:sp>
      <p:pic>
        <p:nvPicPr>
          <p:cNvPr id="94" name="Google Shape;9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69026" y="4303639"/>
            <a:ext cx="1217225" cy="1285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71279" y="4357073"/>
            <a:ext cx="1139888" cy="115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96205" y="4328612"/>
            <a:ext cx="1217228" cy="1209412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4"/>
          <p:cNvSpPr txBox="1"/>
          <p:nvPr/>
        </p:nvSpPr>
        <p:spPr>
          <a:xfrm>
            <a:off x="2251950" y="2805600"/>
            <a:ext cx="76881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>
              <a:lnSpc>
                <a:spcPct val="115000"/>
              </a:lnSpc>
            </a:pPr>
            <a:endParaRPr sz="1300" dirty="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" sz="5200" b="1" dirty="0">
                <a:solidFill>
                  <a:srgbClr val="7030A0"/>
                </a:solidFill>
                <a:latin typeface="Lato"/>
                <a:ea typeface="Lato"/>
                <a:cs typeface="Lato"/>
                <a:sym typeface="Lato"/>
              </a:rPr>
              <a:t>Visualization and Perception </a:t>
            </a:r>
            <a:r>
              <a:rPr lang="en" sz="5200" dirty="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Lab, Dept. of CSE, </a:t>
            </a:r>
            <a:endParaRPr sz="5200" dirty="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" sz="5200" dirty="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Indian Institute of Technology, Madras,  Chennai, India</a:t>
            </a:r>
            <a:endParaRPr sz="5200" dirty="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sz="4800" dirty="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Sukhendu Das</dc:creator>
  <cp:lastModifiedBy>Sukhendu Das</cp:lastModifiedBy>
  <cp:revision>1</cp:revision>
  <dcterms:created xsi:type="dcterms:W3CDTF">2022-07-13T04:01:40Z</dcterms:created>
  <dcterms:modified xsi:type="dcterms:W3CDTF">2022-07-13T04:03:05Z</dcterms:modified>
</cp:coreProperties>
</file>